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278" r:id="rId3"/>
    <p:sldId id="258" r:id="rId4"/>
    <p:sldId id="265" r:id="rId5"/>
    <p:sldId id="267" r:id="rId6"/>
    <p:sldId id="263" r:id="rId7"/>
    <p:sldId id="257" r:id="rId8"/>
    <p:sldId id="259" r:id="rId9"/>
    <p:sldId id="268" r:id="rId10"/>
    <p:sldId id="269" r:id="rId11"/>
    <p:sldId id="260" r:id="rId12"/>
    <p:sldId id="277" r:id="rId13"/>
    <p:sldId id="276" r:id="rId14"/>
    <p:sldId id="261" r:id="rId15"/>
    <p:sldId id="262" r:id="rId16"/>
    <p:sldId id="273" r:id="rId17"/>
    <p:sldId id="275" r:id="rId18"/>
    <p:sldId id="270" r:id="rId19"/>
    <p:sldId id="274" r:id="rId20"/>
    <p:sldId id="271" r:id="rId21"/>
    <p:sldId id="264" r:id="rId22"/>
    <p:sldId id="279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6" autoAdjust="0"/>
    <p:restoredTop sz="94660"/>
  </p:normalViewPr>
  <p:slideViewPr>
    <p:cSldViewPr>
      <p:cViewPr varScale="1">
        <p:scale>
          <a:sx n="94" d="100"/>
          <a:sy n="94" d="100"/>
        </p:scale>
        <p:origin x="4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12562-3B5B-4745-A2F6-CB1272BF6656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90701-E112-4C91-97A8-D6832DAD9D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90701-E112-4C91-97A8-D6832DAD9D2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9295B50-4A88-48B4-9F35-188225B7FCAF}" type="datetimeFigureOut">
              <a:rPr lang="ru-RU" smtClean="0"/>
              <a:pPr/>
              <a:t>чт 26.11.20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E2F988E-AAF2-4D17-B4ED-E8B7679CD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Долгих Владимир</a:t>
            </a:r>
          </a:p>
          <a:p>
            <a:pPr algn="ctr"/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Иванович</a:t>
            </a:r>
            <a:r>
              <a:rPr lang="ru-RU" sz="6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4071942"/>
            <a:ext cx="5143536" cy="1495420"/>
          </a:xfrm>
        </p:spPr>
        <p:txBody>
          <a:bodyPr>
            <a:normAutofit lnSpcReduction="10000"/>
          </a:bodyPr>
          <a:lstStyle/>
          <a:p>
            <a:r>
              <a:rPr lang="ru-RU" sz="4800" b="1" dirty="0">
                <a:solidFill>
                  <a:srgbClr val="000066"/>
                </a:solidFill>
                <a:latin typeface="Bookman Old Style" pitchFamily="18" charset="0"/>
              </a:rPr>
              <a:t>Человек - легенда</a:t>
            </a:r>
          </a:p>
        </p:txBody>
      </p:sp>
      <p:pic>
        <p:nvPicPr>
          <p:cNvPr id="1026" name="Picture 2" descr="C:\Users\х\Pictures\знаменитые иланцы\Знаменитости\ДОЛГИХ В.И\Долгих В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" t="4286" r="3041" b="3571"/>
          <a:stretch>
            <a:fillRect/>
          </a:stretch>
        </p:blipFill>
        <p:spPr bwMode="auto">
          <a:xfrm>
            <a:off x="857224" y="2500306"/>
            <a:ext cx="2928958" cy="38165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143644"/>
            <a:ext cx="8183880" cy="571504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Bookman Old Style" pitchFamily="18" charset="0"/>
              </a:rPr>
              <a:t>Долгих Владимир Иванович</a:t>
            </a:r>
          </a:p>
        </p:txBody>
      </p:sp>
      <p:pic>
        <p:nvPicPr>
          <p:cNvPr id="4" name="Picture 2" descr="C:\Users\х\Pictures\знаменитые иланцы\Знаменитости\ДОЛГИХ В.И\dolgi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9" y="214289"/>
            <a:ext cx="7834368" cy="58757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502920" y="476672"/>
            <a:ext cx="8183880" cy="576064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</a:p>
          <a:p>
            <a:pPr algn="ctr">
              <a:buNone/>
            </a:pPr>
            <a:r>
              <a:rPr lang="ru-RU" sz="2900" b="1" dirty="0">
                <a:solidFill>
                  <a:srgbClr val="002060"/>
                </a:solidFill>
                <a:latin typeface="Bookman Old Style" pitchFamily="18" charset="0"/>
              </a:rPr>
              <a:t>	Долгих Владимир Иванович, дважды Герой Социалистического Труда, награжден шестью орденами Ленина, двумя орденами Великой Отечественной войны </a:t>
            </a:r>
            <a:r>
              <a:rPr lang="en-US" sz="2900" b="1" dirty="0">
                <a:solidFill>
                  <a:srgbClr val="002060"/>
                </a:solidFill>
                <a:latin typeface="Bookman Old Style" pitchFamily="18" charset="0"/>
              </a:rPr>
              <a:t>I</a:t>
            </a:r>
            <a:r>
              <a:rPr lang="ru-RU" sz="2900" b="1" dirty="0">
                <a:solidFill>
                  <a:srgbClr val="002060"/>
                </a:solidFill>
                <a:latin typeface="Bookman Old Style" pitchFamily="18" charset="0"/>
              </a:rPr>
              <a:t> степени, четырьмя орденами иностранных государств (Болгарии, Вьетнама, Монголии, Чехословакии), орденом Дружбы (Россия), многими медалями СССР и России. Почетный гражданин Красноярского края, почетный гражданин Норильска. Почетный гражданин Москвы.</a:t>
            </a:r>
          </a:p>
          <a:p>
            <a:pPr algn="ctr">
              <a:buNone/>
            </a:pPr>
            <a:r>
              <a:rPr lang="ru-RU" sz="2900" b="1" dirty="0">
                <a:solidFill>
                  <a:srgbClr val="002060"/>
                </a:solidFill>
                <a:latin typeface="Bookman Old Style" pitchFamily="18" charset="0"/>
              </a:rPr>
              <a:t> Почетный гражданин г. Иланского.</a:t>
            </a:r>
          </a:p>
          <a:p>
            <a:pPr algn="ctr"/>
            <a:endParaRPr lang="ru-RU" sz="2900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900" b="1" dirty="0">
                <a:solidFill>
                  <a:srgbClr val="002060"/>
                </a:solidFill>
                <a:latin typeface="Bookman Old Style" pitchFamily="18" charset="0"/>
              </a:rPr>
              <a:t>	В декабре 2006 года указом мэра Москвы Владимиру Ивановичу Долгих присуждена премия г. Москвы 2006 года «Легенда века» за значительный вклад в социально-экономическое развитие столицы и активное участие в общественно-политической жизни.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>
                <a:latin typeface="Bookman Old Style" pitchFamily="18" charset="0"/>
              </a:rPr>
              <a:t>	</a:t>
            </a:r>
          </a:p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4 декабря 2009 года Президент РФ Д.А. Медведев лично вручил В.И. Долгих медаль, посвященную 65-й годовщине Победы над фашистской Германией. В декабре 2009 года его наградили орденом «За заслуги перед Отечеством» 4-й степени.</a:t>
            </a:r>
          </a:p>
          <a:p>
            <a:pPr algn="ctr">
              <a:buNone/>
            </a:pP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900" b="1" dirty="0">
                <a:solidFill>
                  <a:srgbClr val="002060"/>
                </a:solidFill>
                <a:latin typeface="Bookman Old Style" pitchFamily="18" charset="0"/>
              </a:rPr>
              <a:t>	Почетный строитель России, почетный энергетик СССР, награжден знаком «Шахтерская слава». Доктор технических наук, академик трех академий: Российской горной академии, Российской инженерной академии, Международной академии наук экологии, безопасности человека и природы. Почетный профессор этой академии. В 2003 году ему за выдающийся вклад в развитие Сибири и Дальнего Востока решением Попечительского совета Фонда имени академика А.М. Лаврентьева, бывшего председателя Сибирского отделения АН СССР присуждена Золотая медаль и нагрудный знак с изображением А.М. Лаврентьева.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0"/>
            <a:ext cx="8280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Участник Великой Отечественной войны. В 1941 году, приписав себе год рождения, 17-летним добровольцем ушел на фронт, в контрнаступлении под Москвой был тяжело ранен.</a:t>
            </a: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	Бывший директор Норильского горно-металлургического комбината, первый секретарь Красноярского крайкома КПСС. Секретарь ЦК КПСС, кандидат в члены Политбюро ЦК КПСС. Депутат Верховного Совета СССР нескольких созывов.</a:t>
            </a: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В настоящее время председатель Московского городского совета ветеранов войны, труда, Вооруженных Сил и правоохранительных органов, председатель Московского общественного совета, председатель комиссии «По престижу воинской службы» в совете общественности при министре обороны РФ, председатель правления общественной организации «Красноярское землячество в Москве». В декабре 2011 г. Долгих Владимир Иванович избран депутатом Государственной Думы Российской Федерации.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х\Pictures\знаменитые иланцы\Знаменитости\ДОЛГИХ В.И\Владимир Иванович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5" b="2597"/>
          <a:stretch>
            <a:fillRect/>
          </a:stretch>
        </p:blipFill>
        <p:spPr bwMode="auto">
          <a:xfrm>
            <a:off x="323528" y="404664"/>
            <a:ext cx="4736380" cy="6000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76056" y="1285860"/>
            <a:ext cx="35679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Родился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5 декабря 1924 г. 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в городе Иланском.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Учился в средней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школе №41.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Умер 8 октября в г. </a:t>
            </a:r>
            <a:r>
              <a:rPr lang="ru-RU" sz="2400" b="1">
                <a:solidFill>
                  <a:srgbClr val="002060"/>
                </a:solidFill>
                <a:latin typeface="Bookman Old Style" pitchFamily="18" charset="0"/>
              </a:rPr>
              <a:t>Москве. </a:t>
            </a:r>
            <a:endParaRPr lang="ru-RU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143116"/>
            <a:ext cx="5069212" cy="71438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Родители</a:t>
            </a:r>
          </a:p>
        </p:txBody>
      </p:sp>
      <p:pic>
        <p:nvPicPr>
          <p:cNvPr id="1026" name="Picture 2" descr="C:\Users\х\Pictures\знаменитые иланцы\Знаменитости\ДОЛГИХ В.И\Мать Елена Пимен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142852"/>
            <a:ext cx="2213944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х\Pictures\знаменитые иланцы\Знаменитости\ДОЛГИХ В.И\отец Долгих Иван Иванович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714620"/>
            <a:ext cx="2443138" cy="35464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2910" y="3643314"/>
            <a:ext cx="39008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Отец Долгих Иван Иванович всю жизнь работал в паровозном депо слесарем по ремонту паровозных «золотников».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71670" y="121442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Мать Елена Пименова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29264"/>
            <a:ext cx="8183880" cy="60577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Знакомство с ходом геологоразведочных работ 1962г. Норильск</a:t>
            </a:r>
          </a:p>
        </p:txBody>
      </p:sp>
      <p:pic>
        <p:nvPicPr>
          <p:cNvPr id="3074" name="Picture 2" descr="C:\Users\х\Pictures\знаменитые иланцы\Знаменитости\ДОЛГИХ В.И\В И Долгих у геолог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28604"/>
            <a:ext cx="7602110" cy="4929222"/>
          </a:xfrm>
          <a:prstGeom prst="rect">
            <a:avLst/>
          </a:prstGeom>
          <a:noFill/>
        </p:spPr>
      </p:pic>
      <p:pic>
        <p:nvPicPr>
          <p:cNvPr id="3075" name="Picture 3" descr="C:\Users\х\Pictures\знаменитые иланцы\Знаменитости\ДОЛГИХ В.И\В.И Долгих -знакомство с ходом геологоразведочных работ 1962г Норильс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428604"/>
            <a:ext cx="7715304" cy="4935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85184"/>
            <a:ext cx="8183880" cy="136815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В.И.Долгих (в центре), министр цветной металлургии СССР Петр Фадеевич  Ломако (рядом справа) и </a:t>
            </a:r>
            <a:r>
              <a:rPr lang="en-US" sz="2000" dirty="0">
                <a:solidFill>
                  <a:srgbClr val="002060"/>
                </a:solidFill>
                <a:latin typeface="Bookman Old Style" pitchFamily="18" charset="0"/>
              </a:rPr>
              <a:t>I</a:t>
            </a:r>
            <a:r>
              <a:rPr lang="ru-RU" sz="200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секретарь крайкома КПСС Павел Стефанович Федирко (второй слева) перед спуском в шахту. Норильск.</a:t>
            </a:r>
          </a:p>
        </p:txBody>
      </p:sp>
      <p:pic>
        <p:nvPicPr>
          <p:cNvPr id="1026" name="Picture 2" descr="C:\Users\Polzovatel\Desktop\ДОЛГИХ В.И\В.И.Долгих (в центре) министр цветной металургии СССР Петр Фадеевич Ломако (рядом справа) и 1секретарь крайкома КПСС Павел Стефанович Федирко(иторой слева) перед спуском в шахту Норпильс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195762" cy="463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01208"/>
            <a:ext cx="8183880" cy="108012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Секретарь ЦК КПСС В.И.Долгих на диспетчерском пункте надеждинского металлургического завода 1981г.</a:t>
            </a:r>
          </a:p>
        </p:txBody>
      </p:sp>
      <p:pic>
        <p:nvPicPr>
          <p:cNvPr id="1026" name="Picture 2" descr="C:\Users\Polzovatel\Desktop\ДОЛГИХ В.И\Секретарь ЦК КПСС ВИДолгих на диспетчерском пункте надеждинского металлургического завода 1981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416824" cy="49445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214950"/>
            <a:ext cx="8183880" cy="107157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Встреча с ветеранами партии и комсомола</a:t>
            </a:r>
          </a:p>
        </p:txBody>
      </p:sp>
      <p:pic>
        <p:nvPicPr>
          <p:cNvPr id="2050" name="Picture 2" descr="C:\Users\х\Pictures\знаменитые иланцы\Знаменитости\ДОЛГИХ В.И\долгих   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"/>
          <a:stretch>
            <a:fillRect/>
          </a:stretch>
        </p:blipFill>
        <p:spPr bwMode="auto">
          <a:xfrm>
            <a:off x="642910" y="442991"/>
            <a:ext cx="7643866" cy="45213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х\Pictures\знаменитые иланцы\Знаменитости\ДОЛГИХ В.И\1142527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" t="3846" r="2703" b="3846"/>
          <a:stretch>
            <a:fillRect/>
          </a:stretch>
        </p:blipFill>
        <p:spPr bwMode="auto">
          <a:xfrm>
            <a:off x="428596" y="714356"/>
            <a:ext cx="8286808" cy="5375227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29330"/>
            <a:ext cx="8183880" cy="71438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Bookman Old Style" pitchFamily="18" charset="0"/>
              </a:rPr>
              <a:t>ЦК КПСС</a:t>
            </a:r>
          </a:p>
        </p:txBody>
      </p:sp>
      <p:pic>
        <p:nvPicPr>
          <p:cNvPr id="4098" name="Picture 2" descr="C:\Users\х\Pictures\знаменитые иланцы\Знаменитости\ДОЛГИХ В.И\005-RIAN-_-38026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9"/>
          <a:stretch>
            <a:fillRect/>
          </a:stretch>
        </p:blipFill>
        <p:spPr bwMode="auto">
          <a:xfrm>
            <a:off x="500034" y="428603"/>
            <a:ext cx="8143932" cy="5214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857892"/>
            <a:ext cx="818388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В.И.Долгих и Л.И.Брежнев</a:t>
            </a:r>
          </a:p>
        </p:txBody>
      </p:sp>
      <p:pic>
        <p:nvPicPr>
          <p:cNvPr id="8" name="Picture 3" descr="C:\Users\х\Pictures\знаменитые иланцы\Знаменитости\ДОЛГИХ В.И\dolgik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55258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929330"/>
            <a:ext cx="818388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В.И.Долгих и  Д.А.Медведев</a:t>
            </a:r>
          </a:p>
        </p:txBody>
      </p:sp>
      <p:pic>
        <p:nvPicPr>
          <p:cNvPr id="5122" name="Picture 2" descr="C:\Users\х\Pictures\знаменитые иланцы\Знаменитости\ДОЛГИХ В.И\2012-11-22_1222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20" cy="55738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29330"/>
            <a:ext cx="8183880" cy="71438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4 декабря 2009г.Москва.Кремль.Церемония награждения ветеранов Великой Отечественной войны</a:t>
            </a:r>
          </a:p>
        </p:txBody>
      </p:sp>
      <p:pic>
        <p:nvPicPr>
          <p:cNvPr id="1026" name="Picture 2" descr="C:\Users\х\Pictures\знаменитые иланцы\Знаменитости\ДОЛГИХ В.И\дол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500042"/>
            <a:ext cx="8030501" cy="535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5016"/>
            <a:ext cx="8183880" cy="100013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9 мая 2011г.  Москва. Красная площадь. На военном параде, посвященном 66-годовщине Победы в  Великой Отечественной войне</a:t>
            </a:r>
          </a:p>
        </p:txBody>
      </p:sp>
      <p:pic>
        <p:nvPicPr>
          <p:cNvPr id="3074" name="Picture 2" descr="C:\Users\х\Pictures\знаменитые иланцы\Знаменитости\ДОЛГИХ В.И\692d40ef5bdeda0444ac6928f1da67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428604"/>
            <a:ext cx="6500858" cy="5270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33256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Префект ЮЗАО г. Москвы А.В. Челышев, В.И. Долгих, Е.Ю. Еременко на ветеранском мероприятии 2009г.</a:t>
            </a:r>
          </a:p>
        </p:txBody>
      </p:sp>
      <p:pic>
        <p:nvPicPr>
          <p:cNvPr id="2050" name="Picture 2" descr="C:\Users\Polzovatel\Desktop\ДОЛГИХ В.И\Префект ЮЗАО г Москвы Челышев АВ ВИ Долгих ЕЮ Еременко на ветеранском мероприятии 2009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357705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5016"/>
            <a:ext cx="8183880" cy="928694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Долгих В.И. на церемонии присвоения звания почетного гражданина г.Норильска</a:t>
            </a:r>
          </a:p>
        </p:txBody>
      </p:sp>
      <p:pic>
        <p:nvPicPr>
          <p:cNvPr id="2050" name="Picture 2" descr="C:\Users\х\Pictures\знаменитые иланцы\Знаменитости\ДОЛГИХ В.И\Dolgyh_долгих на церемонии присвоения звания почетног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2"/>
          <a:stretch>
            <a:fillRect/>
          </a:stretch>
        </p:blipFill>
        <p:spPr bwMode="auto">
          <a:xfrm>
            <a:off x="428596" y="500042"/>
            <a:ext cx="8135472" cy="5000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01208"/>
            <a:ext cx="818388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Поклонная гора. Открытие памятника 21 декабря 2010г.</a:t>
            </a:r>
          </a:p>
        </p:txBody>
      </p:sp>
      <p:pic>
        <p:nvPicPr>
          <p:cNvPr id="3074" name="Picture 2" descr="C:\Users\Polzovatel\Desktop\ДОЛГИХ В.И\Поклонная гора Открытие памятника 21 декабря 2010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492696" cy="49073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Долгих В.И., Лужков Ю. М., Платонов В.М.</a:t>
            </a:r>
          </a:p>
        </p:txBody>
      </p:sp>
      <p:pic>
        <p:nvPicPr>
          <p:cNvPr id="2050" name="Picture 2" descr="C:\Users\х\Pictures\знаменитые иланцы\Знаменитости\ДОЛГИХ В.И\Долгих ВИ, Лужков Ю, М ПлатоновВ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903346" cy="4727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857892"/>
            <a:ext cx="8183880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ookman Old Style" pitchFamily="18" charset="0"/>
              </a:rPr>
              <a:t>Долгих В.И. и Шойгу Сергей Кужугетович</a:t>
            </a:r>
            <a:r>
              <a:rPr lang="ru-RU" dirty="0"/>
              <a:t> </a:t>
            </a:r>
          </a:p>
        </p:txBody>
      </p:sp>
      <p:pic>
        <p:nvPicPr>
          <p:cNvPr id="7170" name="Picture 2" descr="C:\Users\х\Pictures\знаменитые иланцы\Знаменитости\ДОЛГИХ В.И\Долгих ВИ фото\фото\da26b2a6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3" b="5047"/>
          <a:stretch>
            <a:fillRect/>
          </a:stretch>
        </p:blipFill>
        <p:spPr bwMode="auto">
          <a:xfrm>
            <a:off x="500033" y="500042"/>
            <a:ext cx="8050141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49280"/>
            <a:ext cx="8183880" cy="64807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Приезд на родину в Иланский</a:t>
            </a:r>
          </a:p>
        </p:txBody>
      </p:sp>
      <p:pic>
        <p:nvPicPr>
          <p:cNvPr id="4098" name="Picture 2" descr="C:\Users\Polzovatel\Desktop\ДОЛГИХ В.И\Рисунок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"/>
          <a:stretch>
            <a:fillRect/>
          </a:stretch>
        </p:blipFill>
        <p:spPr bwMode="auto">
          <a:xfrm>
            <a:off x="827584" y="404664"/>
            <a:ext cx="7128792" cy="52592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C:\Users\Polzovatel\Desktop\ДОЛГИХ В.И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"/>
          <a:stretch>
            <a:fillRect/>
          </a:stretch>
        </p:blipFill>
        <p:spPr bwMode="auto">
          <a:xfrm>
            <a:off x="827584" y="332656"/>
            <a:ext cx="7332663" cy="54334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C:\Users\Polzovatel\Desktop\ДОЛГИХ В.И\Рисунок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" t="16413" r="21135" b="6866"/>
          <a:stretch>
            <a:fillRect/>
          </a:stretch>
        </p:blipFill>
        <p:spPr bwMode="auto">
          <a:xfrm>
            <a:off x="755576" y="260648"/>
            <a:ext cx="7416824" cy="5669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381</TotalTime>
  <Words>293</Words>
  <Application>Microsoft Office PowerPoint</Application>
  <PresentationFormat>Экран (4:3)</PresentationFormat>
  <Paragraphs>45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Bookman Old Style</vt:lpstr>
      <vt:lpstr>Calibri</vt:lpstr>
      <vt:lpstr>Verdana</vt:lpstr>
      <vt:lpstr>Wingdings 2</vt:lpstr>
      <vt:lpstr>Аспект</vt:lpstr>
      <vt:lpstr>Долгих Владимир Иванович </vt:lpstr>
      <vt:lpstr>Долгих Владимир Иванович</vt:lpstr>
      <vt:lpstr>Презентация PowerPoint</vt:lpstr>
      <vt:lpstr>Презентация PowerPoint</vt:lpstr>
      <vt:lpstr>Презентация PowerPoint</vt:lpstr>
      <vt:lpstr>Презентация PowerPoint</vt:lpstr>
      <vt:lpstr>Родители</vt:lpstr>
      <vt:lpstr>Знакомство с ходом геологоразведочных работ 1962г. Норильск</vt:lpstr>
      <vt:lpstr>В.И.Долгих (в центре), министр цветной металлургии СССР Петр Фадеевич  Ломако (рядом справа) и I секретарь крайкома КПСС Павел Стефанович Федирко (второй слева) перед спуском в шахту. Норильск.</vt:lpstr>
      <vt:lpstr>Секретарь ЦК КПСС В.И.Долгих на диспетчерском пункте надеждинского металлургического завода 1981г.</vt:lpstr>
      <vt:lpstr>Встреча с ветеранами партии и комсомола</vt:lpstr>
      <vt:lpstr>Презентация PowerPoint</vt:lpstr>
      <vt:lpstr>ЦК КПСС</vt:lpstr>
      <vt:lpstr>В.И.Долгих и Л.И.Брежнев</vt:lpstr>
      <vt:lpstr>В.И.Долгих и  Д.А.Медведев</vt:lpstr>
      <vt:lpstr>4 декабря 2009г.Москва.Кремль.Церемония награждения ветеранов Великой Отечественной войны</vt:lpstr>
      <vt:lpstr>9 мая 2011г.  Москва. Красная площадь. На военном параде, посвященном 66-годовщине Победы в  Великой Отечественной войне</vt:lpstr>
      <vt:lpstr>Префект ЮЗАО г. Москвы А.В. Челышев, В.И. Долгих, Е.Ю. Еременко на ветеранском мероприятии 2009г.</vt:lpstr>
      <vt:lpstr>Долгих В.И. на церемонии присвоения звания почетного гражданина г.Норильска</vt:lpstr>
      <vt:lpstr>Поклонная гора. Открытие памятника 21 декабря 2010г.</vt:lpstr>
      <vt:lpstr>Долгих В.И., Лужков Ю. М., Платонов В.М.</vt:lpstr>
      <vt:lpstr>Долгих В.И. и Шойгу Сергей Кужугетович </vt:lpstr>
      <vt:lpstr>Приезд на родину в Иланский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Долгих Владимир Иванович</dc:title>
  <dc:creator>х</dc:creator>
  <cp:lastModifiedBy>СисАдмин</cp:lastModifiedBy>
  <cp:revision>43</cp:revision>
  <dcterms:created xsi:type="dcterms:W3CDTF">2012-11-22T08:40:56Z</dcterms:created>
  <dcterms:modified xsi:type="dcterms:W3CDTF">2020-11-26T03:27:33Z</dcterms:modified>
</cp:coreProperties>
</file>